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77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5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1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0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2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08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15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2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8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43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5D8CB-9F7A-4771-8A07-AC2A803308C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A537-E90F-4F09-89D2-0C5847A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05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596" y="332992"/>
            <a:ext cx="12192000" cy="1767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b="1" dirty="0" smtClean="0"/>
              <a:t>Тема проекта: </a:t>
            </a:r>
          </a:p>
          <a:p>
            <a:pPr marL="0" indent="0" algn="ctr">
              <a:buNone/>
            </a:pPr>
            <a:r>
              <a:rPr lang="ru-RU" sz="4000" b="1" dirty="0" smtClean="0"/>
              <a:t>Математический юмор.</a:t>
            </a:r>
          </a:p>
          <a:p>
            <a:pPr marL="0" indent="0" algn="ctr">
              <a:buNone/>
            </a:pPr>
            <a:r>
              <a:rPr lang="ru-RU" sz="4000" b="1" dirty="0" smtClean="0"/>
              <a:t> Математические фокусы.</a:t>
            </a:r>
          </a:p>
          <a:p>
            <a:pPr marL="0" indent="0" algn="ctr">
              <a:buNone/>
            </a:pPr>
            <a:endParaRPr lang="ru-RU" sz="4000" b="1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2368" y="2027977"/>
            <a:ext cx="6174464" cy="3521798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 </a:t>
            </a:r>
          </a:p>
          <a:p>
            <a:pPr algn="r"/>
            <a:r>
              <a:rPr lang="ru-RU" sz="4400" b="1" i="1" dirty="0"/>
              <a:t> </a:t>
            </a:r>
            <a:r>
              <a:rPr lang="ru-RU" sz="3200" b="1" i="1" dirty="0" smtClean="0"/>
              <a:t>ЧОУ «СОШ «СТУПЕНИ» </a:t>
            </a:r>
          </a:p>
          <a:p>
            <a:pPr algn="r"/>
            <a:r>
              <a:rPr lang="ru-RU" sz="3200" b="1" i="1" dirty="0" smtClean="0"/>
              <a:t>Ученики 7 «а класса»:</a:t>
            </a:r>
            <a:endParaRPr lang="ru-RU" sz="3200" dirty="0"/>
          </a:p>
          <a:p>
            <a:pPr algn="r"/>
            <a:r>
              <a:rPr lang="ru-RU" sz="3200" i="1" dirty="0"/>
              <a:t> </a:t>
            </a:r>
            <a:r>
              <a:rPr lang="ru-RU" sz="2400" dirty="0"/>
              <a:t>Катина Евгения </a:t>
            </a:r>
            <a:endParaRPr lang="ru-RU" sz="2400" dirty="0" smtClean="0"/>
          </a:p>
          <a:p>
            <a:pPr algn="r"/>
            <a:r>
              <a:rPr lang="ru-RU" sz="2400" dirty="0" smtClean="0"/>
              <a:t> Петухова Ксения</a:t>
            </a:r>
          </a:p>
          <a:p>
            <a:pPr algn="r"/>
            <a:r>
              <a:rPr lang="ru-RU" sz="2400" dirty="0" smtClean="0"/>
              <a:t>Учитель: Петряев И.В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0440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Цели и задачи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07831" y="1690687"/>
            <a:ext cx="90736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/>
              <a:t>Собрать информацию и </a:t>
            </a:r>
            <a:r>
              <a:rPr lang="ru-RU" sz="2400" b="1" dirty="0" smtClean="0"/>
              <a:t>изучить историю возникновения фокусов, привести примеры фокусов и математического юмора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Сделать </a:t>
            </a:r>
            <a:r>
              <a:rPr lang="ru-RU" sz="2400" b="1" dirty="0"/>
              <a:t>выводы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Провести презентацию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0312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58325" cy="9683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+mn-lt"/>
              </a:rPr>
              <a:t>ИСТОРИЯ ВОЗНИКНОВЕНИЯ ФОКУСОВ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0549" y="1428750"/>
            <a:ext cx="110394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/>
              <a:t>Искусство иллюзий (фокусов) зародилось в Древнем Египте примерно пять тысяч лет назад. </a:t>
            </a:r>
            <a:endParaRPr lang="ru-RU" sz="1400" dirty="0" smtClean="0"/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Фокусники </a:t>
            </a:r>
            <a:r>
              <a:rPr lang="ru-RU" sz="1400" dirty="0"/>
              <a:t>того времени заставляли исчезать и появляться драгоценности, обезглавливали гусей. Во время фокусов из-под земли вылезали огромные статуи богов. Эти статуи могли протянуть руки к народу, статуи могли даже заплакать. </a:t>
            </a:r>
            <a:r>
              <a:rPr lang="ru-RU" sz="1400" dirty="0" smtClean="0"/>
              <a:t>Подобные </a:t>
            </a:r>
            <a:r>
              <a:rPr lang="ru-RU" sz="1400" dirty="0"/>
              <a:t>выступления считались либо божественной силой, либо силой тьмы</a:t>
            </a:r>
            <a:r>
              <a:rPr lang="ru-RU" sz="1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В </a:t>
            </a:r>
            <a:r>
              <a:rPr lang="ru-RU" sz="1400" dirty="0"/>
              <a:t>средневековой Европе фокусы считались колдовством и за это фокусники расплачивались </a:t>
            </a:r>
            <a:r>
              <a:rPr lang="ru-RU" sz="1400" dirty="0" smtClean="0"/>
              <a:t>своей жизнью.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В </a:t>
            </a:r>
            <a:r>
              <a:rPr lang="ru-RU" sz="1400" dirty="0"/>
              <a:t>18 веке в Германии и Голландии большой популярностью пользовались представления одного самозваного “волшебника”, называвшего себя </a:t>
            </a:r>
            <a:r>
              <a:rPr lang="ru-RU" sz="1400" dirty="0" err="1"/>
              <a:t>Охес</a:t>
            </a:r>
            <a:r>
              <a:rPr lang="ru-RU" sz="1400" dirty="0"/>
              <a:t> </a:t>
            </a:r>
            <a:r>
              <a:rPr lang="ru-RU" sz="1400" dirty="0" err="1"/>
              <a:t>Бохес</a:t>
            </a:r>
            <a:r>
              <a:rPr lang="ru-RU" sz="1400" dirty="0"/>
              <a:t> и использовавшего псевдоним “Фокус Покус”. Во время «базарного колдовства» он использовал путанное словосочетания “фокус покус, тонус </a:t>
            </a:r>
            <a:r>
              <a:rPr lang="ru-RU" sz="1400" dirty="0" err="1"/>
              <a:t>талонус</a:t>
            </a:r>
            <a:r>
              <a:rPr lang="ru-RU" sz="1400" dirty="0"/>
              <a:t>, </a:t>
            </a:r>
            <a:r>
              <a:rPr lang="ru-RU" sz="1400" dirty="0" err="1"/>
              <a:t>вадэ</a:t>
            </a:r>
            <a:r>
              <a:rPr lang="ru-RU" sz="1400" dirty="0"/>
              <a:t> </a:t>
            </a:r>
            <a:r>
              <a:rPr lang="ru-RU" sz="1400" dirty="0" err="1"/>
              <a:t>целеритер</a:t>
            </a:r>
            <a:r>
              <a:rPr lang="ru-RU" sz="1400" dirty="0"/>
              <a:t>» для того, чтобы отвлечь внимание зрителей</a:t>
            </a:r>
            <a:r>
              <a:rPr lang="ru-RU" sz="1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Данное </a:t>
            </a:r>
            <a:r>
              <a:rPr lang="ru-RU" sz="1400" dirty="0"/>
              <a:t>"заклятье" было тут же подхвачено другими фокусниками и через некоторое время стало визитной карточкой всех иллюзионистов</a:t>
            </a:r>
            <a:r>
              <a:rPr lang="ru-RU" sz="1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В </a:t>
            </a:r>
            <a:r>
              <a:rPr lang="ru-RU" sz="1400" dirty="0"/>
              <a:t>18 веке, в Англии иллюзионисты и маги обретают некоторое признание и положение в обществе. Благодаря этому к концу 18 началу 19 веков появляются сотни профессиональных фокусников. И широкую популярность приобретают, так называемые, «научные» фокусы, то есть фокусы, которые можно объяснить с научной точки зрения.</a:t>
            </a:r>
          </a:p>
        </p:txBody>
      </p:sp>
    </p:spTree>
    <p:extLst>
      <p:ext uri="{BB962C8B-B14F-4D97-AF65-F5344CB8AC3E}">
        <p14:creationId xmlns:p14="http://schemas.microsoft.com/office/powerpoint/2010/main" val="415676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Фокусы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2912" y="1312548"/>
            <a:ext cx="11387138" cy="488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ru-RU" sz="1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Фокус № 1: «</a:t>
            </a: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Угадывание чисел»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Математика позволяет нам угадать любое случайное число, которое задумал другой человек? Не верите? Вам помогут лишь несколько простых формул, которые легко запомнить. Этот математический фокус всегда производит впечатление на окружающих.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Что нужно сделать?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Попросите человека задумать любое простое число и не говорить его вам.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Пусть ваш напарник умножит число на 2, не сообщая вам результат.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Теперь к числу надо мысленно прибавить 8.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Разделите результат на 2, а первоначальное задуманное число надо отнять.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Результатом будет число 4!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Вы точно не ошибетесь.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Вот, как выглядит этот фокус в формулах: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x*2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x*2+8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(x*2+8)/2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(x*2+8)/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2-X=X+4-X=4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Фокусы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1975" y="1391602"/>
            <a:ext cx="11420475" cy="4673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Фокус № 2 «Тайна </a:t>
            </a: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задуманного </a:t>
            </a: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числа»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Попросите участников фокуса задумать двузначное число.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Теперь надо умножить число его десятков на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получившемуся произведению надо прибавить 5.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Новое число надо умножить на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этому произведению надо прибавить 10 и число единиц задуманного числа.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Результат надо назвать вслух. Вы мысленно отнимите от этого числа 35 и получите изначально задуманное число!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Как работает математический фокус?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Предположим, что зритель задумал число 38: 3 десятка и 8 единиц.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Умножаем 3 на 2, получается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Прибавляем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к 6 число 5, получаем 11,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умножаем эту сумму на 5, получаем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55,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прибавляем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10 и получаем 65,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прибавляем число единиц (8) задуманного числа. Получаем 73, вычитаем 35.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 итоге задуманное число — 38.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57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Фокусы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6250" y="1202177"/>
            <a:ext cx="10610850" cy="5388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 Угадываем день рождения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Объявите участников математического фокуса, что вы можете угадать дату дня рождения любого из них.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Пусть доброволец умножит на 2 число дня своего рождения.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К получившемуся числу надо прибавить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Результат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надо умножить на 50.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Теперь к получившемуся числу прибавляют месяц рождения и назвать результат вслух.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Ведущий мысленно отнимает от названного числа число 250. Получается трехзначное или четырехзначное число. Первая и вторая цифры — день рождения, две последние — месяц.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Всё это укладывается в ряд формул: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x*2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x*2+5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(x*2+5)*50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(x*2+5)*50+y=z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z-250=(x*2+5)*50+y-250=x*100+250+y-250=X*100+y=w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67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Фокусы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76" y="1567250"/>
            <a:ext cx="10334624" cy="4144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Угадываем результат вычислений</a:t>
            </a:r>
            <a:endParaRPr lang="ru-RU" sz="14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Напишите на листке бумаге любое число от 1 до 50. Попросите других участников фокуса написать на своих листочках другое число, которое будет больше 50, но меньше 100 и не показывать вам.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Попросите участников прибавить к их числу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числу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99 – х, где х – число, написанное вами на бумаги.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Пусть они зачеркнут в получившейся сумме крайнюю левую цифру и эту же цифру прибавят к оставшемуся числу.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Полученное число надо будет вычесть из числа, первоначально ими придуманного.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 результате у всех участников математического фокуса получится именно то число, которое задумали вы!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Разгадкой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выступает простая формула:</a:t>
            </a:r>
            <a:endParaRPr lang="ru-RU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– (у + 99 – х – 100 + 1) = у – у – 99 + х + 100 – 1 = х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9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Юмор в математике. Анекдоты.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5775" y="1567797"/>
            <a:ext cx="10868025" cy="377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Съезд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учителей математики закончился дракой. Чего-то не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поделили.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Неужели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“пункте А” все так плохо? Почему из него все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выезжают?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коллапс — разрезая червяка лопатой, ты его делишь на 2 и умножаешь на 2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одновременно!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мальчика у которого минус четыре на одном глазе и плюс четыре на другом, на переносице начало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уроке математики: — Молодец, Иванов! Ты сам решил задачу? — Нет, при помощи двух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неизвестных.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Джин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У тебя есть три желания.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Я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Хочу, чтобы ты стал совсем тупым в математике!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Джин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Исполняю. Теперь у тебя осталось 14 желаний.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2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657" y="365125"/>
            <a:ext cx="11073143" cy="524802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+mn-lt"/>
              </a:rPr>
              <a:t>Выводы: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Математика </a:t>
            </a:r>
            <a:r>
              <a:rPr lang="ru-RU" sz="3600" dirty="0" smtClean="0">
                <a:latin typeface="+mn-lt"/>
              </a:rPr>
              <a:t>–это не «сухая» наука, в ней есть много забавного, познавательного и интересного.  Благодаря математическим фокусам и юмору у школьников формируется положительное отношение  к изучению математики. Математический юмор и фокусы способствуют развитию творческого мышления и </a:t>
            </a:r>
            <a:r>
              <a:rPr lang="ru-RU" sz="3600" dirty="0" err="1" smtClean="0">
                <a:latin typeface="+mn-lt"/>
              </a:rPr>
              <a:t>т.д</a:t>
            </a: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07958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954</Words>
  <Application>Microsoft Office PowerPoint</Application>
  <PresentationFormat>Широкоэкранный</PresentationFormat>
  <Paragraphs>80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Цели и задачи</vt:lpstr>
      <vt:lpstr>ИСТОРИЯ ВОЗНИКНОВЕНИЯ ФОКУСОВ</vt:lpstr>
      <vt:lpstr>Фокусы</vt:lpstr>
      <vt:lpstr>Фокусы</vt:lpstr>
      <vt:lpstr>Фокусы</vt:lpstr>
      <vt:lpstr>Фокусы</vt:lpstr>
      <vt:lpstr>Юмор в математике. Анекдоты.</vt:lpstr>
      <vt:lpstr> Выводы: Математика –это не «сухая» наука, в ней есть много забавного, познавательного и интересного.  Благодаря математическим фокусам и юмору у школьников формируется положительное отношение  к изучению математики. Математический юмор и фокусы способствуют развитию творческого мышления и т.д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 Katin</dc:creator>
  <cp:lastModifiedBy>valeriy katin</cp:lastModifiedBy>
  <cp:revision>17</cp:revision>
  <dcterms:created xsi:type="dcterms:W3CDTF">2022-02-07T17:49:18Z</dcterms:created>
  <dcterms:modified xsi:type="dcterms:W3CDTF">2022-02-09T17:40:31Z</dcterms:modified>
</cp:coreProperties>
</file>