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0281075-8A4E-44F8-9B19-87C345ED40F4}" type="datetimeFigureOut">
              <a:rPr lang="ru-RU" smtClean="0"/>
              <a:t>29.03.2023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91685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281075-8A4E-44F8-9B19-87C345ED40F4}" type="datetimeFigureOut">
              <a:rPr lang="ru-RU" smtClean="0"/>
              <a:t>29.03.2023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248959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281075-8A4E-44F8-9B19-87C345ED40F4}" type="datetimeFigureOut">
              <a:rPr lang="ru-RU" smtClean="0"/>
              <a:t>29.03.2023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3163484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281075-8A4E-44F8-9B19-87C345ED40F4}" type="datetimeFigureOut">
              <a:rPr lang="ru-RU" smtClean="0"/>
              <a:t>29.03.2023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705991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0281075-8A4E-44F8-9B19-87C345ED40F4}" type="datetimeFigureOut">
              <a:rPr lang="ru-RU" smtClean="0"/>
              <a:t>29.03.2023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14750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0281075-8A4E-44F8-9B19-87C345ED40F4}" type="datetimeFigureOut">
              <a:rPr lang="ru-RU" smtClean="0"/>
              <a:t>29.03.2023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8473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0281075-8A4E-44F8-9B19-87C345ED40F4}" type="datetimeFigureOut">
              <a:rPr lang="ru-RU" smtClean="0"/>
              <a:t>29.03.2023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2389817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0281075-8A4E-44F8-9B19-87C345ED40F4}" type="datetimeFigureOut">
              <a:rPr lang="ru-RU" smtClean="0"/>
              <a:t>29.03.2023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323080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281075-8A4E-44F8-9B19-87C345ED40F4}" type="datetimeFigureOut">
              <a:rPr lang="ru-RU" smtClean="0"/>
              <a:t>29.03.2023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282356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0281075-8A4E-44F8-9B19-87C345ED40F4}" type="datetimeFigureOut">
              <a:rPr lang="ru-RU" smtClean="0"/>
              <a:t>29.03.2023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670872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0281075-8A4E-44F8-9B19-87C345ED40F4}" type="datetimeFigureOut">
              <a:rPr lang="ru-RU" smtClean="0"/>
              <a:t>29.03.2023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0EEE53-E03D-4C41-9A9F-497D402F9559}" type="slidenum">
              <a:rPr lang="ru-RU" smtClean="0"/>
              <a:t>‹#›</a:t>
            </a:fld>
            <a:endParaRPr lang="ru-RU"/>
          </a:p>
        </p:txBody>
      </p:sp>
    </p:spTree>
    <p:extLst>
      <p:ext uri="{BB962C8B-B14F-4D97-AF65-F5344CB8AC3E}">
        <p14:creationId xmlns:p14="http://schemas.microsoft.com/office/powerpoint/2010/main" val="3930974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81075-8A4E-44F8-9B19-87C345ED40F4}" type="datetimeFigureOut">
              <a:rPr lang="ru-RU" smtClean="0"/>
              <a:t>29.03.2023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EEE53-E03D-4C41-9A9F-497D402F9559}" type="slidenum">
              <a:rPr lang="ru-RU" smtClean="0"/>
              <a:t>‹#›</a:t>
            </a:fld>
            <a:endParaRPr lang="ru-RU"/>
          </a:p>
        </p:txBody>
      </p:sp>
    </p:spTree>
    <p:extLst>
      <p:ext uri="{BB962C8B-B14F-4D97-AF65-F5344CB8AC3E}">
        <p14:creationId xmlns:p14="http://schemas.microsoft.com/office/powerpoint/2010/main" val="3179010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196752"/>
            <a:ext cx="7772400" cy="1470025"/>
          </a:xfrm>
        </p:spPr>
        <p:txBody>
          <a:bodyPr>
            <a:normAutofit fontScale="90000"/>
          </a:bodyPr>
          <a:lstStyle/>
          <a:p>
            <a:r>
              <a:rPr lang="ru-RU" b="1" dirty="0"/>
              <a:t>Проект по математике </a:t>
            </a:r>
            <a:r>
              <a:rPr lang="ru-RU" dirty="0"/>
              <a:t/>
            </a:r>
            <a:br>
              <a:rPr lang="ru-RU" dirty="0"/>
            </a:br>
            <a:r>
              <a:rPr lang="ru-RU" i="1" dirty="0"/>
              <a:t>на тему:</a:t>
            </a:r>
            <a:r>
              <a:rPr lang="ru-RU" dirty="0"/>
              <a:t/>
            </a:r>
            <a:br>
              <a:rPr lang="ru-RU" dirty="0"/>
            </a:br>
            <a:r>
              <a:rPr lang="ru-RU" b="1" i="1" dirty="0"/>
              <a:t>«Значение чисел в жизни человека»</a:t>
            </a:r>
            <a:endParaRPr lang="ru-RU" dirty="0"/>
          </a:p>
        </p:txBody>
      </p:sp>
      <p:sp>
        <p:nvSpPr>
          <p:cNvPr id="3" name="Подзаголовок 2"/>
          <p:cNvSpPr>
            <a:spLocks noGrp="1"/>
          </p:cNvSpPr>
          <p:nvPr>
            <p:ph type="subTitle" idx="1"/>
          </p:nvPr>
        </p:nvSpPr>
        <p:spPr/>
        <p:txBody>
          <a:bodyPr>
            <a:normAutofit fontScale="70000" lnSpcReduction="20000"/>
          </a:bodyPr>
          <a:lstStyle/>
          <a:p>
            <a:r>
              <a:rPr lang="ru-RU" dirty="0"/>
              <a:t>Подготовила ученица 8 </a:t>
            </a:r>
            <a:r>
              <a:rPr lang="ru-RU"/>
              <a:t>класса </a:t>
            </a:r>
            <a:r>
              <a:rPr lang="ru-RU" smtClean="0"/>
              <a:t>Чернявская Катя</a:t>
            </a:r>
            <a:endParaRPr lang="ru-RU" dirty="0"/>
          </a:p>
          <a:p>
            <a:r>
              <a:rPr lang="ru-RU" dirty="0"/>
              <a:t>Руководитель учитель математики Петряев И.В</a:t>
            </a:r>
            <a:r>
              <a:rPr lang="ru-RU" dirty="0" smtClean="0"/>
              <a:t>.</a:t>
            </a:r>
          </a:p>
          <a:p>
            <a:r>
              <a:rPr lang="ru-RU" dirty="0"/>
              <a:t>ЧОУ СОШ</a:t>
            </a:r>
          </a:p>
          <a:p>
            <a:r>
              <a:rPr lang="ru-RU" dirty="0"/>
              <a:t>«Ступени»</a:t>
            </a:r>
          </a:p>
        </p:txBody>
      </p:sp>
    </p:spTree>
    <p:extLst>
      <p:ext uri="{BB962C8B-B14F-4D97-AF65-F5344CB8AC3E}">
        <p14:creationId xmlns:p14="http://schemas.microsoft.com/office/powerpoint/2010/main" val="411089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Искусство нумерологии</a:t>
            </a:r>
            <a:endParaRPr lang="ru-RU" dirty="0"/>
          </a:p>
        </p:txBody>
      </p:sp>
      <p:sp>
        <p:nvSpPr>
          <p:cNvPr id="3" name="Объект 2"/>
          <p:cNvSpPr>
            <a:spLocks noGrp="1"/>
          </p:cNvSpPr>
          <p:nvPr>
            <p:ph idx="1"/>
          </p:nvPr>
        </p:nvSpPr>
        <p:spPr/>
        <p:txBody>
          <a:bodyPr>
            <a:normAutofit fontScale="85000" lnSpcReduction="20000"/>
          </a:bodyPr>
          <a:lstStyle/>
          <a:p>
            <a:pPr marL="0" indent="0" algn="ctr">
              <a:buNone/>
            </a:pPr>
            <a:r>
              <a:rPr lang="ru-RU" dirty="0"/>
              <a:t>Многие люди уверены, что все удары судьбы предначертаны свыше, то есть судьба человека уже определена и, что бы он ни делал, изменить ее невозможно. Так считал французский писатель Бальзак. Он же говорил, что для каждого человека заранее определено и рассчитано количество всех бед, отпущенных ему, и их характер.</a:t>
            </a:r>
          </a:p>
          <a:p>
            <a:pPr marL="0" indent="0" algn="ctr">
              <a:buNone/>
            </a:pPr>
            <a:r>
              <a:rPr lang="ru-RU" dirty="0"/>
              <a:t>А можно ли узнать, сколько именно бед и несчастий, а сколько счастливых дней предназначено каждому в его жизни? В поисках ответа ученые умы еще до нашей эры обратили внимание на цифры и стали приписывать им магический смысл.</a:t>
            </a:r>
          </a:p>
        </p:txBody>
      </p:sp>
    </p:spTree>
    <p:extLst>
      <p:ext uri="{BB962C8B-B14F-4D97-AF65-F5344CB8AC3E}">
        <p14:creationId xmlns:p14="http://schemas.microsoft.com/office/powerpoint/2010/main" val="3032387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Искусство нумерологии</a:t>
            </a:r>
            <a:endParaRPr lang="ru-RU" dirty="0"/>
          </a:p>
        </p:txBody>
      </p:sp>
      <p:sp>
        <p:nvSpPr>
          <p:cNvPr id="3" name="Объект 2"/>
          <p:cNvSpPr>
            <a:spLocks noGrp="1"/>
          </p:cNvSpPr>
          <p:nvPr>
            <p:ph idx="1"/>
          </p:nvPr>
        </p:nvSpPr>
        <p:spPr/>
        <p:txBody>
          <a:bodyPr>
            <a:normAutofit fontScale="92500" lnSpcReduction="20000"/>
          </a:bodyPr>
          <a:lstStyle/>
          <a:p>
            <a:pPr marL="0" indent="0" algn="ctr">
              <a:buNone/>
            </a:pPr>
            <a:r>
              <a:rPr lang="ru-RU" dirty="0"/>
              <a:t>"Все вещи можно представить в виде чисел", - говорил древнегреческий ученый и философ Пифагор. Таким образом, он давал понять, что миром правят числа и за каждым числом прячется тайна.</a:t>
            </a:r>
          </a:p>
          <a:p>
            <a:pPr marL="0" indent="0" algn="ctr">
              <a:buNone/>
            </a:pPr>
            <a:r>
              <a:rPr lang="ru-RU" dirty="0"/>
              <a:t>Задумывались ли вы хотя бы один раз когда-либо о значении чисел в жизни человека, о значении чисел в нашей с вами жизни? Что скрывается в обычных незамысловатых циферках? И почему любые кодировки осуществляются с помощью цифр?</a:t>
            </a:r>
          </a:p>
        </p:txBody>
      </p:sp>
    </p:spTree>
    <p:extLst>
      <p:ext uri="{BB962C8B-B14F-4D97-AF65-F5344CB8AC3E}">
        <p14:creationId xmlns:p14="http://schemas.microsoft.com/office/powerpoint/2010/main" val="3768131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Искусство нумерологии</a:t>
            </a:r>
            <a:endParaRPr lang="ru-RU" dirty="0"/>
          </a:p>
        </p:txBody>
      </p:sp>
      <p:sp>
        <p:nvSpPr>
          <p:cNvPr id="3" name="Объект 2"/>
          <p:cNvSpPr>
            <a:spLocks noGrp="1"/>
          </p:cNvSpPr>
          <p:nvPr>
            <p:ph idx="1"/>
          </p:nvPr>
        </p:nvSpPr>
        <p:spPr/>
        <p:txBody>
          <a:bodyPr>
            <a:normAutofit fontScale="77500" lnSpcReduction="20000"/>
          </a:bodyPr>
          <a:lstStyle/>
          <a:p>
            <a:pPr marL="0" indent="0" algn="ctr">
              <a:buNone/>
            </a:pPr>
            <a:r>
              <a:rPr lang="ru-RU" dirty="0"/>
              <a:t>На самом деле, не зря существует целая наука нумерология, которая занимается изучением влияния чисел на нашу с вами жизнь. Попытаемся разобраться в основах теории чисел. Эта наука родилась ещё в древние времена, в которых числа завораживали человечество. Жители Древнего Египта, Иудеи и Финикии наделяли цифры особой магией. Нумерология цифр – это древняя наука о скрытом значении чисел. Её родоначальником был математик и астролог Пифагор (580-500 гг. до н.э.), он выдвинул убеждение о том, что над всем в жизни человека господствуют числа. Несмотря на то, что именно Пифагора считают отцом нумерологии чисел, эту науку давно развивали другие народы.</a:t>
            </a:r>
          </a:p>
        </p:txBody>
      </p:sp>
    </p:spTree>
    <p:extLst>
      <p:ext uri="{BB962C8B-B14F-4D97-AF65-F5344CB8AC3E}">
        <p14:creationId xmlns:p14="http://schemas.microsoft.com/office/powerpoint/2010/main" val="2533108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Искусство нумерологии</a:t>
            </a:r>
            <a:endParaRPr lang="ru-RU" dirty="0"/>
          </a:p>
        </p:txBody>
      </p:sp>
      <p:sp>
        <p:nvSpPr>
          <p:cNvPr id="3" name="Объект 2"/>
          <p:cNvSpPr>
            <a:spLocks noGrp="1"/>
          </p:cNvSpPr>
          <p:nvPr>
            <p:ph idx="1"/>
          </p:nvPr>
        </p:nvSpPr>
        <p:spPr/>
        <p:txBody>
          <a:bodyPr>
            <a:normAutofit fontScale="85000" lnSpcReduction="20000"/>
          </a:bodyPr>
          <a:lstStyle/>
          <a:p>
            <a:pPr marL="0" indent="0" algn="ctr">
              <a:buNone/>
            </a:pPr>
            <a:r>
              <a:rPr lang="ru-RU" dirty="0"/>
              <a:t>Искусство нумерологии позволяет нам приоткрыть тайны чисел, узнать их магический смысл, и, возможно, найти ответы на вопросы, которые раньше не поддавались никаким объяснениям. Основной смысл нумерологии в том, что между явлениями Вселенной и человеком связь происходит посредством числовых значений и расшифровывается математическими действиями. Поэтому, с помощью определенных расчетов можно узнать, что предначертано человеку судьбой. Любому человеку присуще не одно «числовое значение», а несколько. Каждое из них отвечает за определенную сферу - взаимоотношения, характер, предназначение.</a:t>
            </a:r>
          </a:p>
        </p:txBody>
      </p:sp>
    </p:spTree>
    <p:extLst>
      <p:ext uri="{BB962C8B-B14F-4D97-AF65-F5344CB8AC3E}">
        <p14:creationId xmlns:p14="http://schemas.microsoft.com/office/powerpoint/2010/main" val="1990263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Для того чтобы узнать эти числовые коды достаточно знать:</a:t>
            </a:r>
          </a:p>
        </p:txBody>
      </p:sp>
      <p:sp>
        <p:nvSpPr>
          <p:cNvPr id="3" name="Объект 2"/>
          <p:cNvSpPr>
            <a:spLocks noGrp="1"/>
          </p:cNvSpPr>
          <p:nvPr>
            <p:ph idx="1"/>
          </p:nvPr>
        </p:nvSpPr>
        <p:spPr/>
        <p:txBody>
          <a:bodyPr>
            <a:normAutofit fontScale="85000" lnSpcReduction="20000"/>
          </a:bodyPr>
          <a:lstStyle/>
          <a:p>
            <a:pPr lvl="0"/>
            <a:r>
              <a:rPr lang="ru-RU" dirty="0"/>
              <a:t>точную дату рождения</a:t>
            </a:r>
          </a:p>
          <a:p>
            <a:pPr lvl="0"/>
            <a:r>
              <a:rPr lang="ru-RU" dirty="0"/>
              <a:t>фамилию, имя, отчество</a:t>
            </a:r>
          </a:p>
          <a:p>
            <a:pPr lvl="0"/>
            <a:r>
              <a:rPr lang="ru-RU" dirty="0"/>
              <a:t>значения чисел и букв</a:t>
            </a:r>
          </a:p>
          <a:p>
            <a:pPr marL="0" indent="0">
              <a:buNone/>
            </a:pPr>
            <a:r>
              <a:rPr lang="ru-RU" dirty="0"/>
              <a:t>С помощью нумерологии можно найти объяснения многих конфликтов и разногласий, найти подход к человеку, который вам дорог.</a:t>
            </a:r>
          </a:p>
          <a:p>
            <a:pPr marL="0" indent="0">
              <a:buNone/>
            </a:pPr>
            <a:r>
              <a:rPr lang="ru-RU" dirty="0"/>
              <a:t>Номер дома и квартиры, номер телефона и машины, номер паспорта и дата рождения - сколько чисел в нашей жизни! Нумерология - мистика чисел - утверждает, что эти цифры даются судьбой неслучайно. У каждого есть “свое” число, данное при рождении.</a:t>
            </a:r>
          </a:p>
          <a:p>
            <a:pPr marL="0" indent="0">
              <a:buNone/>
            </a:pPr>
            <a:endParaRPr lang="ru-RU" dirty="0"/>
          </a:p>
        </p:txBody>
      </p:sp>
    </p:spTree>
    <p:extLst>
      <p:ext uri="{BB962C8B-B14F-4D97-AF65-F5344CB8AC3E}">
        <p14:creationId xmlns:p14="http://schemas.microsoft.com/office/powerpoint/2010/main" val="188891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Число – сущности</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a:t>Многие числовые коды человека в течение жизни меняются, например адрес проживания или фамилия, но дата рождения у всех остается неизменной. Число, месяц и год рождения являются главными числами в жизни человека. Число сущности рассчитывается именно с помощью этих данных. Например, моя дата рождения: </a:t>
            </a:r>
            <a:r>
              <a:rPr lang="ru-RU" u="sng" dirty="0"/>
              <a:t>30.09.2008</a:t>
            </a:r>
            <a:endParaRPr lang="ru-RU" dirty="0"/>
          </a:p>
          <a:p>
            <a:pPr marL="0" indent="0">
              <a:buNone/>
            </a:pPr>
            <a:r>
              <a:rPr lang="ru-RU" dirty="0"/>
              <a:t>Суммируем все числа: </a:t>
            </a:r>
            <a:r>
              <a:rPr lang="ru-RU" u="sng" dirty="0"/>
              <a:t>3+0+0+9+2+0+0+8</a:t>
            </a:r>
            <a:r>
              <a:rPr lang="ru-RU" dirty="0"/>
              <a:t>. Затем записываем результат </a:t>
            </a:r>
            <a:r>
              <a:rPr lang="ru-RU" u="sng" dirty="0"/>
              <a:t>4</a:t>
            </a:r>
            <a:r>
              <a:rPr lang="ru-RU" dirty="0"/>
              <a:t>.</a:t>
            </a:r>
          </a:p>
          <a:p>
            <a:pPr marL="0" indent="0">
              <a:buNone/>
            </a:pPr>
            <a:r>
              <a:rPr lang="ru-RU" dirty="0"/>
              <a:t>Складывать надо до тех пор, пока не останется одна цифра.</a:t>
            </a:r>
          </a:p>
          <a:p>
            <a:pPr marL="0" indent="0">
              <a:buNone/>
            </a:pPr>
            <a:r>
              <a:rPr lang="ru-RU" dirty="0"/>
              <a:t>Присущее этому человеку число - </a:t>
            </a:r>
            <a:r>
              <a:rPr lang="ru-RU" u="sng" dirty="0"/>
              <a:t>4</a:t>
            </a:r>
            <a:r>
              <a:rPr lang="ru-RU" dirty="0"/>
              <a:t>.</a:t>
            </a:r>
          </a:p>
          <a:p>
            <a:pPr marL="0" indent="0">
              <a:buNone/>
            </a:pPr>
            <a:r>
              <a:rPr lang="ru-RU" dirty="0"/>
              <a:t>Это число означает число сущности.</a:t>
            </a:r>
          </a:p>
        </p:txBody>
      </p:sp>
    </p:spTree>
    <p:extLst>
      <p:ext uri="{BB962C8B-B14F-4D97-AF65-F5344CB8AC3E}">
        <p14:creationId xmlns:p14="http://schemas.microsoft.com/office/powerpoint/2010/main" val="523549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Число – сущности</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a:t>Число Сущности 1 наделяет его обладателя такими качествами как активность, стремление к лидерству, терпеливость.</a:t>
            </a:r>
          </a:p>
          <a:p>
            <a:pPr marL="0" indent="0">
              <a:buNone/>
            </a:pPr>
            <a:r>
              <a:rPr lang="ru-RU" dirty="0"/>
              <a:t>Человеку с числом Сущности 2 свойственны мягкость, тактичность, бесконфликтность. Его жизнь течет размеренно, циклично, все ситуации рано или поздно повторяются, с определенными промежутками времени.</a:t>
            </a:r>
          </a:p>
          <a:p>
            <a:pPr marL="0" indent="0">
              <a:buNone/>
            </a:pPr>
            <a:r>
              <a:rPr lang="ru-RU" dirty="0"/>
              <a:t>У людей с числом Сущности 3 очень большой потенциал. Они никогда не упустят своего, живут сегодняшним днем, берутся только за те дела, которые принесут большую выгоду, не растрачивая свои силы на мелочи.</a:t>
            </a:r>
          </a:p>
        </p:txBody>
      </p:sp>
    </p:spTree>
    <p:extLst>
      <p:ext uri="{BB962C8B-B14F-4D97-AF65-F5344CB8AC3E}">
        <p14:creationId xmlns:p14="http://schemas.microsoft.com/office/powerpoint/2010/main" val="1111999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Число – сущности</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a:t>Число Сущности 4 сулит его обладателям стабильную, дисциплинированную жизнь, главной миссией которой, они считают выработку у себя чувства справедливости и накопление опыта. Эти люди очень честны и надежны.</a:t>
            </a:r>
          </a:p>
          <a:p>
            <a:pPr marL="0" indent="0">
              <a:buNone/>
            </a:pPr>
            <a:r>
              <a:rPr lang="ru-RU" dirty="0"/>
              <a:t>Человек с числом Сущности 5 легко приспосабливается к любым обстоятельствам и условиям, спонтанно загорается новыми идеями или занятиями. К любому делу они подходят с жизнерадостностью, находчивостью и фантазией. Отличительные черты таких людей – креативность, неординарность, энтузиазм и подвижность.</a:t>
            </a:r>
          </a:p>
          <a:p>
            <a:pPr marL="0" indent="0">
              <a:buNone/>
            </a:pPr>
            <a:r>
              <a:rPr lang="ru-RU" dirty="0"/>
              <a:t>Люди, родившиеся с числом Сущности 6, очень честолюбивы, они стремятся сделать себя сами, доказать окружающим свою значимость.</a:t>
            </a:r>
          </a:p>
        </p:txBody>
      </p:sp>
    </p:spTree>
    <p:extLst>
      <p:ext uri="{BB962C8B-B14F-4D97-AF65-F5344CB8AC3E}">
        <p14:creationId xmlns:p14="http://schemas.microsoft.com/office/powerpoint/2010/main" val="2049481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Число – сущности</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a:t>Число Сущности 7 наделяет человека творческими способностями, легким отношением к жизни и сильной интуицией, которая дает им возможность не задумываться о многих вещах, а просто следовать зову сердца. Среди них много ораторов, художников, дизайнеров.</a:t>
            </a:r>
          </a:p>
          <a:p>
            <a:pPr marL="0" indent="0">
              <a:buNone/>
            </a:pPr>
            <a:r>
              <a:rPr lang="ru-RU" dirty="0"/>
              <a:t>Число сущности 8. Жизнь этих людей наполнена беспокойством и спонтанностью. Им присущ сильный характер и неистовая сила воли, для них не существует слова «невозможно».</a:t>
            </a:r>
          </a:p>
          <a:p>
            <a:pPr marL="0" indent="0">
              <a:buNone/>
            </a:pPr>
            <a:r>
              <a:rPr lang="ru-RU" dirty="0"/>
              <a:t>Главной миссией в жизни людей с числом Сущности 9 – спасение и помощь другим людям. Человек с числом 9 наделен хорошим интеллектом, но ему необходима профессия, связанная с духовными ценностями, экономика или финансы противопоказаны этим людям.</a:t>
            </a:r>
          </a:p>
        </p:txBody>
      </p:sp>
    </p:spTree>
    <p:extLst>
      <p:ext uri="{BB962C8B-B14F-4D97-AF65-F5344CB8AC3E}">
        <p14:creationId xmlns:p14="http://schemas.microsoft.com/office/powerpoint/2010/main" val="3688541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Вывод</a:t>
            </a:r>
            <a:endParaRPr lang="ru-RU" b="1" dirty="0"/>
          </a:p>
        </p:txBody>
      </p:sp>
      <p:sp>
        <p:nvSpPr>
          <p:cNvPr id="3" name="Объект 2"/>
          <p:cNvSpPr>
            <a:spLocks noGrp="1"/>
          </p:cNvSpPr>
          <p:nvPr>
            <p:ph idx="1"/>
          </p:nvPr>
        </p:nvSpPr>
        <p:spPr/>
        <p:txBody>
          <a:bodyPr>
            <a:normAutofit lnSpcReduction="10000"/>
          </a:bodyPr>
          <a:lstStyle/>
          <a:p>
            <a:pPr marL="0" indent="0">
              <a:buNone/>
            </a:pPr>
            <a:r>
              <a:rPr lang="ru-RU" dirty="0"/>
              <a:t>Таким образом, становится ясно, что нас в жизни сопровождают не просто числа, а знаки судьбы, которыми можно пользоваться.</a:t>
            </a:r>
          </a:p>
          <a:p>
            <a:pPr marL="0" indent="0">
              <a:buNone/>
            </a:pPr>
            <a:r>
              <a:rPr lang="ru-RU" dirty="0"/>
              <a:t>Значение чисел в жизни человека сложно переоценить, ведь даже имя, отчество и фамилия кодируются с помощью определённых цифр, расшифровав которые можно понять судьбу человека.</a:t>
            </a:r>
          </a:p>
        </p:txBody>
      </p:sp>
    </p:spTree>
    <p:extLst>
      <p:ext uri="{BB962C8B-B14F-4D97-AF65-F5344CB8AC3E}">
        <p14:creationId xmlns:p14="http://schemas.microsoft.com/office/powerpoint/2010/main" val="3905669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Введение</a:t>
            </a:r>
            <a:endParaRPr lang="ru-RU" dirty="0"/>
          </a:p>
        </p:txBody>
      </p:sp>
      <p:sp>
        <p:nvSpPr>
          <p:cNvPr id="3" name="Объект 2"/>
          <p:cNvSpPr>
            <a:spLocks noGrp="1"/>
          </p:cNvSpPr>
          <p:nvPr>
            <p:ph idx="1"/>
          </p:nvPr>
        </p:nvSpPr>
        <p:spPr/>
        <p:txBody>
          <a:bodyPr>
            <a:normAutofit fontScale="70000" lnSpcReduction="20000"/>
          </a:bodyPr>
          <a:lstStyle/>
          <a:p>
            <a:pPr marL="0" indent="0" algn="ctr">
              <a:buNone/>
            </a:pPr>
            <a:r>
              <a:rPr lang="ru-RU" dirty="0"/>
              <a:t>Меня очень заинтересовала данная тема. Мне всегда хотелось узнать, что-то новое о числах. Ведь мир чисел - очень загадочен и интересен.</a:t>
            </a:r>
          </a:p>
          <a:p>
            <a:pPr marL="0" indent="0" algn="ctr">
              <a:buNone/>
            </a:pPr>
            <a:r>
              <a:rPr lang="ru-RU" dirty="0"/>
              <a:t>Эта тема является актуальной, потому что числа - очень важны в нашем мире. Если бы не было в мире чисел, то мы не знали бы, сколько нам лет, в каком веке или году мы живём.</a:t>
            </a:r>
          </a:p>
          <a:p>
            <a:pPr marL="0" indent="0" algn="ctr">
              <a:buNone/>
            </a:pPr>
            <a:r>
              <a:rPr lang="ru-RU" dirty="0"/>
              <a:t>Мне захотелось узнать как можно больше о происхождении чисел, об их значении в нашей жизни.</a:t>
            </a:r>
          </a:p>
          <a:p>
            <a:pPr marL="0" indent="0" algn="ctr">
              <a:buNone/>
            </a:pPr>
            <a:r>
              <a:rPr lang="ru-RU" dirty="0"/>
              <a:t>Магические свойства чисел волновали людей тысячи лет. До нас дошли: «Святая троица», нечётное число цветов в букете к счастью, а чётное – к несчастью, «Чёртова дюжина» - во многих странах нет самолетов и домов с номером 13 и т.д. Нумерология в состоянии многое рассказать о личности человека и о том, что дано от рождения.</a:t>
            </a:r>
          </a:p>
        </p:txBody>
      </p:sp>
    </p:spTree>
    <p:extLst>
      <p:ext uri="{BB962C8B-B14F-4D97-AF65-F5344CB8AC3E}">
        <p14:creationId xmlns:p14="http://schemas.microsoft.com/office/powerpoint/2010/main" val="736257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Число-талисман</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a:t>Не только числа, но и буквы или звуковые символы действуют совместно с числами и обязательно оказывают влияние на человека. Имя и его носитель влияют друг на друга. Уточнить эту связь помогут числа.</a:t>
            </a:r>
          </a:p>
          <a:p>
            <a:pPr marL="0" indent="0">
              <a:buNone/>
            </a:pPr>
            <a:r>
              <a:rPr lang="ru-RU" dirty="0"/>
              <a:t>Нужно сложить все числа в своем имени и фамилии и таким образом прийти к числу из одной цифры, которое и можно будет считать своим счастливым талисманом.</a:t>
            </a:r>
          </a:p>
          <a:p>
            <a:pPr marL="0" indent="0">
              <a:buNone/>
            </a:pPr>
            <a:r>
              <a:rPr lang="ru-RU" dirty="0"/>
              <a:t>Буква и число, которое соответствует этой букве</a:t>
            </a:r>
          </a:p>
          <a:p>
            <a:pPr marL="0" indent="0">
              <a:buNone/>
            </a:pPr>
            <a:r>
              <a:rPr lang="ru-RU" dirty="0"/>
              <a:t>А - 1, Б - 2, В - 6, Г - 3, Д - 4, Е - 5, Ж - 2, З - 7, И, Й - 1, К - 2, Л - 2, М - 4, Н - 5, О - 7, П - 8, Р - 2, С - 3, Т - 4, У - 6, Ф - 8, Х - 5, Ц - 3, Ч - 7, Ш - 2, Щ - 9, Ы - 1, Ь - 1, Э - 6, Ю - 7, Я - 2</a:t>
            </a:r>
          </a:p>
        </p:txBody>
      </p:sp>
    </p:spTree>
    <p:extLst>
      <p:ext uri="{BB962C8B-B14F-4D97-AF65-F5344CB8AC3E}">
        <p14:creationId xmlns:p14="http://schemas.microsoft.com/office/powerpoint/2010/main" val="2356715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Число-талисман</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dirty="0"/>
              <a:t>Чтобы узнать, какое число можно считать своим талисманом, надо написать сначала полностью свои имя, отчество и фамилию. Например, </a:t>
            </a:r>
            <a:r>
              <a:rPr lang="ru-RU" dirty="0" err="1"/>
              <a:t>Гелашвили</a:t>
            </a:r>
            <a:r>
              <a:rPr lang="ru-RU" dirty="0"/>
              <a:t> </a:t>
            </a:r>
            <a:r>
              <a:rPr lang="ru-RU" dirty="0" err="1"/>
              <a:t>Даниэла</a:t>
            </a:r>
            <a:r>
              <a:rPr lang="ru-RU" dirty="0"/>
              <a:t> </a:t>
            </a:r>
            <a:r>
              <a:rPr lang="ru-RU" dirty="0" err="1"/>
              <a:t>Арчиловна</a:t>
            </a:r>
            <a:r>
              <a:rPr lang="ru-RU" dirty="0"/>
              <a:t>. Смотрим в таблицу, выписываем все числа, которые соответствуют каждой букве в имени, отчестве и фамилии, и складываем их.</a:t>
            </a:r>
          </a:p>
          <a:p>
            <a:pPr marL="0" indent="0">
              <a:buNone/>
            </a:pPr>
            <a:r>
              <a:rPr lang="ru-RU" u="sng" dirty="0"/>
              <a:t>3+5+2+1+2+6+1+2+1</a:t>
            </a:r>
            <a:r>
              <a:rPr lang="ru-RU" dirty="0"/>
              <a:t> + </a:t>
            </a:r>
            <a:r>
              <a:rPr lang="ru-RU" u="sng" dirty="0"/>
              <a:t>4+1+5+1+6+2+1</a:t>
            </a:r>
            <a:r>
              <a:rPr lang="ru-RU" dirty="0"/>
              <a:t> + </a:t>
            </a:r>
            <a:r>
              <a:rPr lang="ru-RU" u="sng" dirty="0"/>
              <a:t>1+2+7+1+2+7+6+5+1</a:t>
            </a:r>
            <a:r>
              <a:rPr lang="ru-RU" dirty="0"/>
              <a:t> = </a:t>
            </a:r>
            <a:r>
              <a:rPr lang="ru-RU" u="sng" dirty="0"/>
              <a:t>75</a:t>
            </a:r>
            <a:r>
              <a:rPr lang="ru-RU" dirty="0"/>
              <a:t> = </a:t>
            </a:r>
            <a:r>
              <a:rPr lang="ru-RU" u="sng" dirty="0"/>
              <a:t>7</a:t>
            </a:r>
            <a:r>
              <a:rPr lang="ru-RU" dirty="0"/>
              <a:t> + </a:t>
            </a:r>
            <a:r>
              <a:rPr lang="ru-RU" u="sng" dirty="0"/>
              <a:t>5</a:t>
            </a:r>
            <a:r>
              <a:rPr lang="ru-RU" dirty="0"/>
              <a:t> = </a:t>
            </a:r>
            <a:r>
              <a:rPr lang="ru-RU" u="sng" dirty="0"/>
              <a:t>12 </a:t>
            </a:r>
            <a:r>
              <a:rPr lang="ru-RU" dirty="0"/>
              <a:t>=</a:t>
            </a:r>
            <a:r>
              <a:rPr lang="ru-RU" u="sng" dirty="0"/>
              <a:t> 1+2</a:t>
            </a:r>
            <a:r>
              <a:rPr lang="ru-RU" dirty="0"/>
              <a:t> = </a:t>
            </a:r>
            <a:r>
              <a:rPr lang="ru-RU" u="sng" dirty="0"/>
              <a:t>3</a:t>
            </a:r>
            <a:endParaRPr lang="ru-RU" dirty="0"/>
          </a:p>
          <a:p>
            <a:pPr marL="0" indent="0">
              <a:buNone/>
            </a:pPr>
            <a:r>
              <a:rPr lang="ru-RU" dirty="0"/>
              <a:t>Значит, талисманом этого человека является число </a:t>
            </a:r>
            <a:r>
              <a:rPr lang="ru-RU" u="sng" dirty="0"/>
              <a:t>3</a:t>
            </a:r>
            <a:r>
              <a:rPr lang="ru-RU" dirty="0"/>
              <a:t>.</a:t>
            </a:r>
          </a:p>
        </p:txBody>
      </p:sp>
    </p:spTree>
    <p:extLst>
      <p:ext uri="{BB962C8B-B14F-4D97-AF65-F5344CB8AC3E}">
        <p14:creationId xmlns:p14="http://schemas.microsoft.com/office/powerpoint/2010/main" val="1033390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Расшифровка</a:t>
            </a:r>
            <a:endParaRPr lang="ru-RU" b="1" dirty="0"/>
          </a:p>
        </p:txBody>
      </p:sp>
      <p:sp>
        <p:nvSpPr>
          <p:cNvPr id="3" name="Объект 2"/>
          <p:cNvSpPr>
            <a:spLocks noGrp="1"/>
          </p:cNvSpPr>
          <p:nvPr>
            <p:ph idx="1"/>
          </p:nvPr>
        </p:nvSpPr>
        <p:spPr/>
        <p:txBody>
          <a:bodyPr>
            <a:normAutofit fontScale="85000" lnSpcReduction="20000"/>
          </a:bodyPr>
          <a:lstStyle/>
          <a:p>
            <a:pPr marL="0" indent="0">
              <a:buNone/>
            </a:pPr>
            <a:r>
              <a:rPr lang="ru-RU" dirty="0"/>
              <a:t>Если твой талисман число 1, будьте готовы к тому, что оно наградит вас такими чертами характера, как стремление к лидерству, желание быть лучше всех, жажда почета и уважения. Единичка придаст вашему поведению великодушие, гордость, стремление к созиданию, инициативность, чувство ответственности, справедливость. Число 1 можно соотнести с солнцем. Поэтому хорошим талисманом будет медальон в форме солнышка, но на его обратной стороне обязательно надо написать или выцарапать единицу. Для талисмана пригодится и монета достоинством в 1 копейку, только она должна быть из желтого металла.</a:t>
            </a:r>
          </a:p>
        </p:txBody>
      </p:sp>
    </p:spTree>
    <p:extLst>
      <p:ext uri="{BB962C8B-B14F-4D97-AF65-F5344CB8AC3E}">
        <p14:creationId xmlns:p14="http://schemas.microsoft.com/office/powerpoint/2010/main" val="9274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Расшифровка</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a:t>Двойка - символ открытости, эмоциональности, духовной одаренности. Поэтому можно ожидать, что именно это число придаст вам больше дружелюбия, верности и чувствительности. Двойка - символ луны. Поэтому можете использовать для талисмана безделушки из серебра, например серебряное колечко. Не забудьте на внешней или внутренней стороне кольца выгравировать 2, иначе талисман не будет действовать.</a:t>
            </a:r>
          </a:p>
          <a:p>
            <a:pPr marL="0" indent="0">
              <a:buNone/>
            </a:pPr>
            <a:endParaRPr lang="ru-RU" dirty="0"/>
          </a:p>
        </p:txBody>
      </p:sp>
    </p:spTree>
    <p:extLst>
      <p:ext uri="{BB962C8B-B14F-4D97-AF65-F5344CB8AC3E}">
        <p14:creationId xmlns:p14="http://schemas.microsoft.com/office/powerpoint/2010/main" val="33438309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Расшифровка</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a:t>Тройка - загадочное число. Этот талисман делает людей оптимистами, они не страшатся принимать решения и рисковать, так как уверены, что всегда будут в выигрыше. Число 3 настраивает своих владельцев на положительное отношение к себе и окружающим. Тройка притягивает как магнит счастье и гармонию, поэтому очень редко люди, чей талисман число 3, бывают несчастными. Для талисмана можно использовать равносторонний треугольник. Это может быть кулон или другое украшение. Чтобы талисман действовал и как оберег от зависти посторонних, можно изобразить на талисмане число 3.</a:t>
            </a:r>
          </a:p>
        </p:txBody>
      </p:sp>
    </p:spTree>
    <p:extLst>
      <p:ext uri="{BB962C8B-B14F-4D97-AF65-F5344CB8AC3E}">
        <p14:creationId xmlns:p14="http://schemas.microsoft.com/office/powerpoint/2010/main" val="23454371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Расшифровка</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a:t>Четверка-талисман делает людей своенравными и упрямыми. Они стремятся жить не по общепринятым правилам, а по своим собственным меркам. Для талисмана можно использовать все, что состоит из четырех составляющих: кубик, параллелепипед, квадрат, крест и даже цветок с четырьмя лепестками. В центре талисмана обязательно нужно написать число 4.</a:t>
            </a:r>
          </a:p>
          <a:p>
            <a:pPr marL="0" indent="0">
              <a:buNone/>
            </a:pPr>
            <a:r>
              <a:rPr lang="ru-RU" dirty="0"/>
              <a:t>Число 5 - символ успеха и завершенности, поэтому талисман в виде числа 5 придает людям живой и ум, позволяющий найти выход из любой ситуации. Пятерка дает возможность в каждом деле найти рациональное зерно, проявить инициативу. Те, чей талисман - цифра 5, всегда стремятся попробовать свои силы в редких профессиях. Для талисмана хорошо использовать пятиконечную звездочку. Ее можно носить на шее как кулон, приколоть к платью в виде броши или просто положить в карман.</a:t>
            </a:r>
          </a:p>
        </p:txBody>
      </p:sp>
    </p:spTree>
    <p:extLst>
      <p:ext uri="{BB962C8B-B14F-4D97-AF65-F5344CB8AC3E}">
        <p14:creationId xmlns:p14="http://schemas.microsoft.com/office/powerpoint/2010/main" val="2253993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Расшифровка</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a:t>6 - обычно это число является талисманом тех, которых любят все без исключения. Шестерка не только придает им очарование, но и позволяет обходить все подводные камни в жизни. Талисман в виде цифры 6 позволяет всего достигать очень легко, почти не прилагая к этому никаких усилий.</a:t>
            </a:r>
          </a:p>
          <a:p>
            <a:pPr marL="0" indent="0">
              <a:buNone/>
            </a:pPr>
            <a:r>
              <a:rPr lang="ru-RU" dirty="0"/>
              <a:t>Символом числа 6 может стать шестиконечная звездочка или равносторонний шестиугольник. Обязательно нужно написать на талисмане 6. Шестиугольник можно нарисовать на бумаге и носить его в кошельке или в кармане, тогда почувствуешь, как удача улыбается тебе</a:t>
            </a:r>
          </a:p>
          <a:p>
            <a:pPr marL="0" indent="0">
              <a:buNone/>
            </a:pPr>
            <a:r>
              <a:rPr lang="ru-RU" dirty="0"/>
              <a:t>7 - неустойчивое и несколько магическое число. Если в результате теста вы обнаружите, что именно это число – ваш талисман, можно с уверенностью сказать, что вы обладаете какими-то необычными способностями, например отличной интуицией. Для талисмана можно изобразить скрипичный ключ или равносторонний семиугольник. Можно написать 7 на бумаге и всегда иметь этот листок при себе.</a:t>
            </a:r>
          </a:p>
        </p:txBody>
      </p:sp>
    </p:spTree>
    <p:extLst>
      <p:ext uri="{BB962C8B-B14F-4D97-AF65-F5344CB8AC3E}">
        <p14:creationId xmlns:p14="http://schemas.microsoft.com/office/powerpoint/2010/main" val="4033574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Расшифровка</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ru-RU" dirty="0"/>
              <a:t>Восьмерка символизирует собой бесконечность. Если вы поняли, что именно это ваше счастливое число, вам суждено прожить долгую безбедную жизнь. Для талисмана вы вполне можете использовать два кольца, сцепленных между собой. Во-первых, такой талисман походит на цифру 8, а во-вторых, символизирует кольца Сатурна. Ведь восьмерка - это символ планеты Сатурн</a:t>
            </a:r>
          </a:p>
          <a:p>
            <a:pPr marL="0" indent="0">
              <a:buNone/>
            </a:pPr>
            <a:r>
              <a:rPr lang="ru-RU" dirty="0"/>
              <a:t>Девятка-талисман способна придать характеру человека инициативность, предприимчивость, энергичность, уверенность в себе. Однако слишком своевольных людей девятка может наградить беспощадностью, бесцеремонностью, презрительным отношением ко всем, кого они считают ниже себя.</a:t>
            </a:r>
          </a:p>
          <a:p>
            <a:pPr marL="0" indent="0">
              <a:buNone/>
            </a:pPr>
            <a:r>
              <a:rPr lang="ru-RU" dirty="0"/>
              <a:t>Если ваш талисман - число 9, можно использовать для него цветок с девятью лепестками или просто кружок, посреди которого написано 9.</a:t>
            </a:r>
          </a:p>
          <a:p>
            <a:pPr marL="0" indent="0">
              <a:buNone/>
            </a:pPr>
            <a:r>
              <a:rPr lang="ru-RU" dirty="0"/>
              <a:t>Итак, теперь мы знаем чуть больше о значении чисел и их влиянии на нашу жизнь.</a:t>
            </a:r>
          </a:p>
        </p:txBody>
      </p:sp>
    </p:spTree>
    <p:extLst>
      <p:ext uri="{BB962C8B-B14F-4D97-AF65-F5344CB8AC3E}">
        <p14:creationId xmlns:p14="http://schemas.microsoft.com/office/powerpoint/2010/main" val="1683887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Результаты исследования</a:t>
            </a: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a:t>Для своей исследовательской работы я использовала свои данные и предложила одноклассникам сделать то же самое для сравнения количества совпадений качеств человека с его характеристиками по нумерологическим законам.</a:t>
            </a:r>
          </a:p>
          <a:p>
            <a:pPr marL="0" indent="0">
              <a:buNone/>
            </a:pPr>
            <a:r>
              <a:rPr lang="ru-RU" dirty="0"/>
              <a:t>Оказалось, что любимое число в классе – </a:t>
            </a:r>
            <a:r>
              <a:rPr lang="ru-RU" u="sng" dirty="0"/>
              <a:t>7</a:t>
            </a:r>
            <a:endParaRPr lang="ru-RU" dirty="0"/>
          </a:p>
          <a:p>
            <a:pPr marL="0" indent="0">
              <a:buNone/>
            </a:pPr>
            <a:r>
              <a:rPr lang="ru-RU" dirty="0"/>
              <a:t>Я также поинтересовалась, считают ли мои одноклассники, что дата их рождения влияет на судьбу. Большинство дало положительный ответ.</a:t>
            </a:r>
          </a:p>
          <a:p>
            <a:pPr marL="0" indent="0">
              <a:buNone/>
            </a:pPr>
            <a:r>
              <a:rPr lang="ru-RU" dirty="0"/>
              <a:t>Таким образом, можно сделать вывод о том, что с помощью нумерологии с вероятностью более 70% возможно охарактеризовать человека, но не следует слепо верить всему магическому.</a:t>
            </a:r>
          </a:p>
        </p:txBody>
      </p:sp>
    </p:spTree>
    <p:extLst>
      <p:ext uri="{BB962C8B-B14F-4D97-AF65-F5344CB8AC3E}">
        <p14:creationId xmlns:p14="http://schemas.microsoft.com/office/powerpoint/2010/main" val="3802372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Заключение. Выводы.</a:t>
            </a:r>
            <a:endParaRPr lang="ru-RU" dirty="0"/>
          </a:p>
        </p:txBody>
      </p:sp>
      <p:sp>
        <p:nvSpPr>
          <p:cNvPr id="3" name="Объект 2"/>
          <p:cNvSpPr>
            <a:spLocks noGrp="1"/>
          </p:cNvSpPr>
          <p:nvPr>
            <p:ph idx="1"/>
          </p:nvPr>
        </p:nvSpPr>
        <p:spPr/>
        <p:txBody>
          <a:bodyPr>
            <a:normAutofit fontScale="70000" lnSpcReduction="20000"/>
          </a:bodyPr>
          <a:lstStyle/>
          <a:p>
            <a:pPr marL="0" indent="0">
              <a:buNone/>
            </a:pPr>
            <a:r>
              <a:rPr lang="ru-RU" dirty="0"/>
              <a:t>При работе над данной темой я узнала много нового из истории возникновения чисел разных народов и времён.</a:t>
            </a:r>
          </a:p>
          <a:p>
            <a:pPr marL="0" indent="0">
              <a:buNone/>
            </a:pPr>
            <a:r>
              <a:rPr lang="ru-RU" dirty="0"/>
              <a:t>В ходе исследовательской работы я познакомилась с основами науки нумерологии, изучила некоторые её разделы и пришла к выводу о том, что характеристика человека, даваемая нумерологией, в основном совпадает с реальностью. Нумерология указывает не только положительные, но и негативные качества человека. Зная о них, с ними можно бороться. Человек всегда может найти способы что-то изменить в своей судьбе. Для этого необходимо научиться оценивать себя и свои поступки реально, знать свои возможности и склонности, которые нам даны от рождения. В будущем при выборе профессии можно учитывать те рекомендации, которые соответствуют нам по нумерологии.</a:t>
            </a:r>
          </a:p>
        </p:txBody>
      </p:sp>
    </p:spTree>
    <p:extLst>
      <p:ext uri="{BB962C8B-B14F-4D97-AF65-F5344CB8AC3E}">
        <p14:creationId xmlns:p14="http://schemas.microsoft.com/office/powerpoint/2010/main" val="3824060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a:t>Числа не управляют </a:t>
            </a:r>
            <a:r>
              <a:rPr lang="ru-RU" sz="3200" b="1" dirty="0" smtClean="0"/>
              <a:t>миром, но показывают, как </a:t>
            </a:r>
            <a:r>
              <a:rPr lang="ru-RU" sz="3200" b="1" dirty="0"/>
              <a:t>управляется мир.</a:t>
            </a:r>
            <a:br>
              <a:rPr lang="ru-RU" sz="3200" b="1" dirty="0"/>
            </a:br>
            <a:r>
              <a:rPr lang="ru-RU" sz="3200" b="1" dirty="0"/>
              <a:t>Иоганн Гете</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19672" y="1600200"/>
            <a:ext cx="5976664" cy="4980554"/>
          </a:xfrm>
        </p:spPr>
      </p:pic>
    </p:spTree>
    <p:extLst>
      <p:ext uri="{BB962C8B-B14F-4D97-AF65-F5344CB8AC3E}">
        <p14:creationId xmlns:p14="http://schemas.microsoft.com/office/powerpoint/2010/main" val="24055242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Заключение. Выводы.</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ru-RU" dirty="0"/>
              <a:t>Проведя сравнительный анализ качеств человека, проявляющихся в жизни, с характеристиками по законам нумерологии, я подтвердила выдвинутую гипотезу о совпадении характеристики, даваемой нумерологией человеку, с качествами самого человека.</a:t>
            </a:r>
          </a:p>
          <a:p>
            <a:pPr marL="0" indent="0">
              <a:buNone/>
            </a:pPr>
            <a:r>
              <a:rPr lang="ru-RU" dirty="0"/>
              <a:t>Да, числа играют огромную роль в жизни человека. Многое можно объяснить с помощью цифр. Стало понятно, что без знания математики обойтись невозможно. Поэтому математику и называют королевой наук.</a:t>
            </a:r>
          </a:p>
          <a:p>
            <a:pPr marL="0" indent="0">
              <a:buNone/>
            </a:pPr>
            <a:r>
              <a:rPr lang="ru-RU" dirty="0"/>
              <a:t>Поставленные цели и задачи выполнены полностью.</a:t>
            </a:r>
          </a:p>
          <a:p>
            <a:pPr marL="0" indent="0">
              <a:buNone/>
            </a:pPr>
            <a:endParaRPr lang="ru-RU" dirty="0"/>
          </a:p>
        </p:txBody>
      </p:sp>
    </p:spTree>
    <p:extLst>
      <p:ext uri="{BB962C8B-B14F-4D97-AF65-F5344CB8AC3E}">
        <p14:creationId xmlns:p14="http://schemas.microsoft.com/office/powerpoint/2010/main" val="2920376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Из истории чисел</a:t>
            </a:r>
            <a:endParaRPr lang="ru-RU" dirty="0"/>
          </a:p>
        </p:txBody>
      </p:sp>
      <p:sp>
        <p:nvSpPr>
          <p:cNvPr id="3" name="Объект 2"/>
          <p:cNvSpPr>
            <a:spLocks noGrp="1"/>
          </p:cNvSpPr>
          <p:nvPr>
            <p:ph idx="1"/>
          </p:nvPr>
        </p:nvSpPr>
        <p:spPr/>
        <p:txBody>
          <a:bodyPr>
            <a:normAutofit fontScale="85000" lnSpcReduction="20000"/>
          </a:bodyPr>
          <a:lstStyle/>
          <a:p>
            <a:pPr marL="0" indent="0" algn="ctr">
              <a:buNone/>
            </a:pPr>
            <a:r>
              <a:rPr lang="ru-RU" dirty="0"/>
              <a:t>Что такое число? Число – это набор определённых цифр, если рассматривать с математической точки зрения. Кроме того, эти наборы определённых цифр постоянно фигурируют в нашей жизни, начиная от даты рождения и продолжая ежедневным непрерывным потоком: дата, время, деньги, номер телефона, идентификационный код, показатели счетчика и т.д. По определению ЧИСЛО - это количество предметов в отвлечении от них. Числа характеризуют количественную сторону любых явлений, событий, процессов, то есть всё, что может стать предметом наших исследований.</a:t>
            </a:r>
          </a:p>
        </p:txBody>
      </p:sp>
    </p:spTree>
    <p:extLst>
      <p:ext uri="{BB962C8B-B14F-4D97-AF65-F5344CB8AC3E}">
        <p14:creationId xmlns:p14="http://schemas.microsoft.com/office/powerpoint/2010/main" val="3952953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Из истории чисел</a:t>
            </a:r>
            <a:endParaRPr lang="ru-RU" dirty="0"/>
          </a:p>
        </p:txBody>
      </p:sp>
      <p:sp>
        <p:nvSpPr>
          <p:cNvPr id="3" name="Объект 2"/>
          <p:cNvSpPr>
            <a:spLocks noGrp="1"/>
          </p:cNvSpPr>
          <p:nvPr>
            <p:ph idx="1"/>
          </p:nvPr>
        </p:nvSpPr>
        <p:spPr/>
        <p:txBody>
          <a:bodyPr>
            <a:normAutofit fontScale="85000" lnSpcReduction="20000"/>
          </a:bodyPr>
          <a:lstStyle/>
          <a:p>
            <a:pPr marL="0" indent="0" algn="ctr">
              <a:buNone/>
            </a:pPr>
            <a:r>
              <a:rPr lang="ru-RU" dirty="0"/>
              <a:t>У древних людей, кроме каменного топора и шкуры вместо одежды, ничего не было, поэтому считать им было нечего. Постепенно они стали приручать скот, возделывать поля и собирать урожай; появилась торговля, и тут уж без счёта никак не обойтись. Сначала считали на пальцах, когда пальцы на одной руке заканчивались, переходили на другую, а если на двух руках не хватало, переходили на ноги. Но как запомнить, кто кому должен, сколько народилось жеребят и сколько теперь в стаде лошадей, сколько мешков кукурузы собрано? Вот тогда люди придумали цифры.</a:t>
            </a:r>
          </a:p>
        </p:txBody>
      </p:sp>
    </p:spTree>
    <p:extLst>
      <p:ext uri="{BB962C8B-B14F-4D97-AF65-F5344CB8AC3E}">
        <p14:creationId xmlns:p14="http://schemas.microsoft.com/office/powerpoint/2010/main" val="1800612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Из истории чисел</a:t>
            </a:r>
            <a:endParaRPr lang="ru-RU" dirty="0"/>
          </a:p>
        </p:txBody>
      </p:sp>
      <p:sp>
        <p:nvSpPr>
          <p:cNvPr id="3" name="Объект 2"/>
          <p:cNvSpPr>
            <a:spLocks noGrp="1"/>
          </p:cNvSpPr>
          <p:nvPr>
            <p:ph idx="1"/>
          </p:nvPr>
        </p:nvSpPr>
        <p:spPr/>
        <p:txBody>
          <a:bodyPr>
            <a:normAutofit fontScale="77500" lnSpcReduction="20000"/>
          </a:bodyPr>
          <a:lstStyle/>
          <a:p>
            <a:pPr marL="0" indent="0" algn="ctr">
              <a:buNone/>
            </a:pPr>
            <a:r>
              <a:rPr lang="ru-RU" dirty="0"/>
              <a:t>Древний народ майя вместо цифр рисовал страшные головы, как у пришельцев, но отличить одну голову-цифру от другой было очень трудно.</a:t>
            </a:r>
          </a:p>
          <a:p>
            <a:pPr marL="0" indent="0" algn="ctr">
              <a:buNone/>
            </a:pPr>
            <a:r>
              <a:rPr lang="ru-RU" dirty="0"/>
              <a:t>Индейцы и народы Азии при счёте завязывали узелки на шнурках разной длины и цвета. У некоторых богатеев скапливалось по несколько метров этой верёвочной «счётной книги», поди, вспомни через год, что означают четыре узелочка на красном </a:t>
            </a:r>
            <a:r>
              <a:rPr lang="ru-RU" dirty="0" err="1"/>
              <a:t>шнурочке</a:t>
            </a:r>
            <a:r>
              <a:rPr lang="ru-RU" dirty="0"/>
              <a:t>! Поэтому того, кто завязывал узелки, называли </a:t>
            </a:r>
            <a:r>
              <a:rPr lang="ru-RU" dirty="0" err="1"/>
              <a:t>запоминателем</a:t>
            </a:r>
            <a:r>
              <a:rPr lang="ru-RU" dirty="0"/>
              <a:t>.</a:t>
            </a:r>
          </a:p>
          <a:p>
            <a:pPr marL="0" indent="0" algn="ctr">
              <a:buNone/>
            </a:pPr>
            <a:r>
              <a:rPr lang="ru-RU" dirty="0"/>
              <a:t>Древние египтяне на очень длинных и дорогих папирусах писали вместо цифр очень сложные, громоздкие знаки. Вот, например, как выглядели числа 23145 и 5656.</a:t>
            </a:r>
          </a:p>
        </p:txBody>
      </p:sp>
    </p:spTree>
    <p:extLst>
      <p:ext uri="{BB962C8B-B14F-4D97-AF65-F5344CB8AC3E}">
        <p14:creationId xmlns:p14="http://schemas.microsoft.com/office/powerpoint/2010/main" val="1400172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Из истории чисел</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4983" y="1600200"/>
            <a:ext cx="7414033" cy="4525963"/>
          </a:xfrm>
        </p:spPr>
      </p:pic>
    </p:spTree>
    <p:extLst>
      <p:ext uri="{BB962C8B-B14F-4D97-AF65-F5344CB8AC3E}">
        <p14:creationId xmlns:p14="http://schemas.microsoft.com/office/powerpoint/2010/main" val="3600879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Из истории чисел</a:t>
            </a:r>
            <a:endParaRPr lang="ru-RU" dirty="0"/>
          </a:p>
        </p:txBody>
      </p:sp>
      <p:sp>
        <p:nvSpPr>
          <p:cNvPr id="3" name="Объект 2"/>
          <p:cNvSpPr>
            <a:spLocks noGrp="1"/>
          </p:cNvSpPr>
          <p:nvPr>
            <p:ph idx="1"/>
          </p:nvPr>
        </p:nvSpPr>
        <p:spPr/>
        <p:txBody>
          <a:bodyPr/>
          <a:lstStyle/>
          <a:p>
            <a:pPr marL="0" indent="0" algn="ctr">
              <a:buNone/>
            </a:pPr>
            <a:r>
              <a:rPr lang="ru-RU" sz="2800" dirty="0"/>
              <a:t>Было очень неудобно хранить хрупкие и тяжёлые глиняные таблички, верёвки с узелками, рулоны папируса. И это продолжалось до тех пор, пока древние индийцы не изобрели для каждой цифры свой знак. Вот как они выглядели. </a:t>
            </a:r>
          </a:p>
          <a:p>
            <a:pPr marL="0" indent="0" algn="ctr">
              <a:buNone/>
            </a:pP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3" y="4077072"/>
            <a:ext cx="9144000" cy="1888435"/>
          </a:xfrm>
          <a:prstGeom prst="rect">
            <a:avLst/>
          </a:prstGeom>
        </p:spPr>
      </p:pic>
    </p:spTree>
    <p:extLst>
      <p:ext uri="{BB962C8B-B14F-4D97-AF65-F5344CB8AC3E}">
        <p14:creationId xmlns:p14="http://schemas.microsoft.com/office/powerpoint/2010/main" val="157287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Из истории чисел</a:t>
            </a:r>
            <a:endParaRPr lang="ru-RU" dirty="0"/>
          </a:p>
        </p:txBody>
      </p:sp>
      <p:sp>
        <p:nvSpPr>
          <p:cNvPr id="3" name="Объект 2"/>
          <p:cNvSpPr>
            <a:spLocks noGrp="1"/>
          </p:cNvSpPr>
          <p:nvPr>
            <p:ph idx="1"/>
          </p:nvPr>
        </p:nvSpPr>
        <p:spPr/>
        <p:txBody>
          <a:bodyPr>
            <a:normAutofit/>
          </a:bodyPr>
          <a:lstStyle/>
          <a:p>
            <a:pPr marL="0" indent="0" algn="ctr">
              <a:buNone/>
            </a:pPr>
            <a:r>
              <a:rPr lang="ru-RU" sz="2800" dirty="0"/>
              <a:t>Чуть позже арабы упростили эти значки, и они стали выглядеть вот так.</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0" y="2152650"/>
            <a:ext cx="8572500" cy="2552700"/>
          </a:xfrm>
          <a:prstGeom prst="rect">
            <a:avLst/>
          </a:prstGeom>
        </p:spPr>
      </p:pic>
    </p:spTree>
    <p:extLst>
      <p:ext uri="{BB962C8B-B14F-4D97-AF65-F5344CB8AC3E}">
        <p14:creationId xmlns:p14="http://schemas.microsoft.com/office/powerpoint/2010/main" val="268701727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2621</Words>
  <Application>Microsoft Office PowerPoint</Application>
  <PresentationFormat>Экран (4:3)</PresentationFormat>
  <Paragraphs>100</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Проект по математике  на тему: «Значение чисел в жизни человека»</vt:lpstr>
      <vt:lpstr>Введение</vt:lpstr>
      <vt:lpstr>Числа не управляют миром, но показывают, как управляется мир. Иоганн Гете</vt:lpstr>
      <vt:lpstr>Из истории чисел</vt:lpstr>
      <vt:lpstr>Из истории чисел</vt:lpstr>
      <vt:lpstr>Из истории чисел</vt:lpstr>
      <vt:lpstr>Из истории чисел</vt:lpstr>
      <vt:lpstr>Из истории чисел</vt:lpstr>
      <vt:lpstr>Из истории чисел</vt:lpstr>
      <vt:lpstr>Искусство нумерологии</vt:lpstr>
      <vt:lpstr>Искусство нумерологии</vt:lpstr>
      <vt:lpstr>Искусство нумерологии</vt:lpstr>
      <vt:lpstr>Искусство нумерологии</vt:lpstr>
      <vt:lpstr>Для того чтобы узнать эти числовые коды достаточно знать:</vt:lpstr>
      <vt:lpstr>Число – сущности</vt:lpstr>
      <vt:lpstr>Число – сущности</vt:lpstr>
      <vt:lpstr>Число – сущности</vt:lpstr>
      <vt:lpstr>Число – сущности</vt:lpstr>
      <vt:lpstr>Вывод</vt:lpstr>
      <vt:lpstr>Число-талисман</vt:lpstr>
      <vt:lpstr>Число-талисман</vt:lpstr>
      <vt:lpstr>Расшифровка</vt:lpstr>
      <vt:lpstr>Расшифровка</vt:lpstr>
      <vt:lpstr>Расшифровка</vt:lpstr>
      <vt:lpstr>Расшифровка</vt:lpstr>
      <vt:lpstr>Расшифровка</vt:lpstr>
      <vt:lpstr>Расшифровка</vt:lpstr>
      <vt:lpstr>Результаты исследования</vt:lpstr>
      <vt:lpstr>Заключение. Выводы.</vt:lpstr>
      <vt:lpstr>Заключение. Выводы.</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по математике  на тему: «Значение чисел в жизни человека»</dc:title>
  <dc:creator>Tamara Dekker</dc:creator>
  <cp:lastModifiedBy>Ученик</cp:lastModifiedBy>
  <cp:revision>4</cp:revision>
  <dcterms:created xsi:type="dcterms:W3CDTF">2023-03-23T12:04:58Z</dcterms:created>
  <dcterms:modified xsi:type="dcterms:W3CDTF">2023-03-29T12:06:16Z</dcterms:modified>
</cp:coreProperties>
</file>