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2" r:id="rId16"/>
    <p:sldId id="27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01008"/>
            <a:ext cx="5400600" cy="230425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Выполнено:</a:t>
            </a:r>
          </a:p>
          <a:p>
            <a:pPr algn="r"/>
            <a:r>
              <a:rPr lang="ru-RU" dirty="0" smtClean="0"/>
              <a:t>Учащимися 7 «А» класса</a:t>
            </a:r>
          </a:p>
          <a:p>
            <a:pPr algn="r"/>
            <a:r>
              <a:rPr lang="ru-RU" dirty="0" smtClean="0"/>
              <a:t>ЧОУ СОШ школа «СТУПЕНИ»</a:t>
            </a:r>
          </a:p>
          <a:p>
            <a:pPr algn="r"/>
            <a:r>
              <a:rPr lang="ru-RU" dirty="0"/>
              <a:t>Гелашвили Даниэлой,</a:t>
            </a:r>
          </a:p>
          <a:p>
            <a:pPr algn="r"/>
            <a:r>
              <a:rPr lang="ru-RU" dirty="0"/>
              <a:t>Дроновой </a:t>
            </a:r>
            <a:r>
              <a:rPr lang="ru-RU" dirty="0" smtClean="0"/>
              <a:t>Юлией,</a:t>
            </a:r>
            <a:endParaRPr lang="ru-RU" dirty="0"/>
          </a:p>
          <a:p>
            <a:pPr algn="r"/>
            <a:r>
              <a:rPr lang="ru-RU" dirty="0"/>
              <a:t>Чернявской </a:t>
            </a:r>
            <a:r>
              <a:rPr lang="ru-RU" dirty="0" smtClean="0"/>
              <a:t>Екатериной,</a:t>
            </a:r>
            <a:endParaRPr lang="ru-RU" dirty="0"/>
          </a:p>
          <a:p>
            <a:pPr algn="r"/>
            <a:r>
              <a:rPr lang="ru-RU" dirty="0"/>
              <a:t>Сладковой Елизаветой 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Тема проекта : «Математика и юмор»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57531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5108685" cy="27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56376" cy="510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600" dirty="0" smtClean="0"/>
              <a:t>МАТЕМАТИЧЕСКИЕ АНЕКДОТЫ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87624" y="2204864"/>
            <a:ext cx="6400800" cy="34747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1.Мужик выиграл в Спортлото кучу денег и купил машину. Друзья спрашивают: - Ни фига себе! Как это ты умудрился в Спортлото выиграть? - Да понимаете... Мне сон приснился - шесть семёрок. Ну, я поставил на сорок девять - и выиграл! - Не врубился... Шестью семь - сорок два... - Ну и ходи пешком со своей математикой</a:t>
            </a:r>
          </a:p>
          <a:p>
            <a:r>
              <a:rPr lang="ru-RU" dirty="0"/>
              <a:t>2.Психушка. Врач обращается к больному: - Скажите Пифагор, какое сегодня у нас число? - Целое, положительное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120680" cy="1143000"/>
          </a:xfrm>
        </p:spPr>
        <p:txBody>
          <a:bodyPr/>
          <a:lstStyle/>
          <a:p>
            <a:pPr algn="r"/>
            <a:r>
              <a:rPr lang="ru-RU" dirty="0" smtClean="0"/>
              <a:t>МАТЕМАТИЧЕСКИЕ АНЕКДОТЫ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1988840"/>
            <a:ext cx="6400800" cy="34747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3.Математика спрашивают: - Есть ли крылья у слона? - Есть, если их приравнять к нулю.</a:t>
            </a:r>
          </a:p>
          <a:p>
            <a:r>
              <a:rPr lang="ru-RU" dirty="0"/>
              <a:t>4. Математические задачи - это единственное место в мире, где можно купить сразу сто арбузов, а для чего, никто не знает.</a:t>
            </a:r>
          </a:p>
          <a:p>
            <a:r>
              <a:rPr lang="ru-RU" dirty="0"/>
              <a:t>5. - Пойдём от противного, - сказал математик физику, и они отошли от профессора философии в розовой кофточке .</a:t>
            </a:r>
          </a:p>
        </p:txBody>
      </p:sp>
    </p:spTree>
    <p:extLst>
      <p:ext uri="{BB962C8B-B14F-4D97-AF65-F5344CB8AC3E}">
        <p14:creationId xmlns:p14="http://schemas.microsoft.com/office/powerpoint/2010/main" val="16467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ФОКУСЫ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503920" cy="3126088"/>
          </a:xfrm>
        </p:spPr>
        <p:txBody>
          <a:bodyPr>
            <a:normAutofit/>
          </a:bodyPr>
          <a:lstStyle/>
          <a:p>
            <a:r>
              <a:rPr lang="ru-RU" sz="2400" dirty="0"/>
              <a:t>1. Угадай число</a:t>
            </a:r>
          </a:p>
          <a:p>
            <a:r>
              <a:rPr lang="ru-RU" sz="2400" dirty="0"/>
              <a:t>Содержание фокуса. Попросите любого зрителя задумать число. Потом это число зритель должен умножить на 2, прибавить к результату 8, разделить результат на 2 и задуманное число отнять. В результате вы смело называете число 4.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45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ФОКУСЫ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572000"/>
          </a:xfrm>
        </p:spPr>
        <p:txBody>
          <a:bodyPr>
            <a:normAutofit/>
          </a:bodyPr>
          <a:lstStyle/>
          <a:p>
            <a:r>
              <a:rPr lang="ru-RU" sz="2000" dirty="0"/>
              <a:t>2.Содержание фокуса. Объявите зрителям, что вы сможете угадать день рождения любого незнакомого человека, сидящего в зале. Вызовите любого желающего и предложите ему умножить на 2 число дня своего рождения. Затем пусть зритель сложит получившееся произведение и число 5 и умножит на 50 полученную сумму. К этому результату необходимо прибавить номер месяца рождения (июль — 7, январь — 1), вслух назвать полученное число.                                                                                                                           </a:t>
            </a:r>
          </a:p>
          <a:p>
            <a:r>
              <a:rPr lang="ru-RU" sz="2000" dirty="0"/>
              <a:t>Секрет. Все очень просто. В уме от того числа, которое назвал зритель, отнимите 250. У вас должно выйти трехзначное или четырехзначное число. Первая и вторая цифры — день рождения, две последние — месяц.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6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ФОКУСЫ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</a:t>
            </a:r>
            <a:r>
              <a:rPr lang="ru-RU" sz="2000" dirty="0"/>
              <a:t>Угадываем задуманное число</a:t>
            </a:r>
          </a:p>
          <a:p>
            <a:pPr marL="0" indent="0">
              <a:buNone/>
            </a:pPr>
            <a:r>
              <a:rPr lang="ru-RU" sz="2000" dirty="0"/>
              <a:t>Вам понадобятся: заранее приготовленные листы бумаги (по числу зрителей), карандаши или ручки, калькуляторы.</a:t>
            </a:r>
          </a:p>
          <a:p>
            <a:pPr marL="0" indent="0">
              <a:buNone/>
            </a:pPr>
            <a:r>
              <a:rPr lang="ru-RU" sz="2000" dirty="0" smtClean="0"/>
              <a:t>    Содержание </a:t>
            </a:r>
            <a:r>
              <a:rPr lang="ru-RU" sz="2000" dirty="0"/>
              <a:t>фокуса. Предложите зрителям задумать двузначное число. Теперь пусть они умножат число его десятков на 2, прибавят к этому произведению число 5, умножат эту сумму на 5, к полученному произведению прибавят 10 и число единиц того числа, которое задумали. Пусть любой зритель скажет, что у него получилось. Вычтите из полученного результата число 35 (лучше сделать это в уме или на калькуляторе, не посвящая в свои действия зрителей), и вы сможете назвать задуманное зрителями число.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72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2434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2564904"/>
            <a:ext cx="6400800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Изучая,что такое </a:t>
            </a:r>
            <a:r>
              <a:rPr lang="ru-RU" dirty="0"/>
              <a:t>математический юмор мы узнали что у каждой шутки есть свои </a:t>
            </a:r>
            <a:r>
              <a:rPr lang="ru-RU" dirty="0" smtClean="0"/>
              <a:t>правила. И </a:t>
            </a:r>
            <a:r>
              <a:rPr lang="ru-RU" dirty="0"/>
              <a:t>мы выяснили что информация с помощью шуток и фокусов воспринимается </a:t>
            </a:r>
            <a:r>
              <a:rPr lang="ru-RU" dirty="0" smtClean="0"/>
              <a:t>лучше , и у детей развиваются творческие  способности и воображение.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6389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2492896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Изучить: «Что такое математический юмор?»</a:t>
            </a:r>
          </a:p>
          <a:p>
            <a:r>
              <a:rPr lang="ru-RU" dirty="0" smtClean="0"/>
              <a:t>И узнать есть ли какие-либо правила в математических шутках.</a:t>
            </a:r>
          </a:p>
          <a:p>
            <a:r>
              <a:rPr lang="ru-RU" dirty="0" smtClean="0"/>
              <a:t>Понять чем математический юмор помогает в учёбе.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2434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2348880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Собрать информацию по данной теме </a:t>
            </a:r>
          </a:p>
          <a:p>
            <a:r>
              <a:rPr lang="ru-RU" dirty="0" smtClean="0"/>
              <a:t>Найти интересные факты</a:t>
            </a:r>
          </a:p>
          <a:p>
            <a:r>
              <a:rPr lang="ru-RU" dirty="0" smtClean="0"/>
              <a:t>Узнать как можно больше о роли юмора в математике</a:t>
            </a:r>
          </a:p>
          <a:p>
            <a:r>
              <a:rPr lang="ru-RU" dirty="0" smtClean="0"/>
              <a:t>Сделать презентацию по заданной теме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7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ЧТО ТАКОЕ ЮМОР?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5256584" cy="20882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Юмор </a:t>
            </a:r>
            <a:r>
              <a:rPr lang="ru-RU" dirty="0"/>
              <a:t>— интеллектуальная способность подмечать в явлениях их комичные, смешные стороны. Чувство юмора связано с умением субъекта обнаруживать противоречия в окружающем мире.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248472" cy="229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КОГДА ПОЯВИЛСЯ ЮМОР?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2132856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Смех появился приблизительно 5-7 млн лет назад. Гоминидов, живших тогда, называют сахелантропами, и, по мнению некоторых ученых, именно они были самыми поздними из общих предков шимпанзе и людей. Так или иначе, смеяться первыми научились именно они. Сегодня этим навыком обладают только люди, высшие приматы и… крысы. </a:t>
            </a:r>
          </a:p>
        </p:txBody>
      </p:sp>
    </p:spTree>
    <p:extLst>
      <p:ext uri="{BB962C8B-B14F-4D97-AF65-F5344CB8AC3E}">
        <p14:creationId xmlns:p14="http://schemas.microsoft.com/office/powerpoint/2010/main" val="19437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ЮМОР В МАТЕМАТИКЕ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2276872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Математическая шутка — фраза или небольшой текст юмористического содержания, который опирается на аспекты математики или стереотипы о математике. Юмор может определяться игрой слов или двойным смыслом математического термина. Эти шутки часто непонятны для тех, кто не обладает математическим складом ума.</a:t>
            </a:r>
          </a:p>
        </p:txBody>
      </p:sp>
    </p:spTree>
    <p:extLst>
      <p:ext uri="{BB962C8B-B14F-4D97-AF65-F5344CB8AC3E}">
        <p14:creationId xmlns:p14="http://schemas.microsoft.com/office/powerpoint/2010/main" val="33074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600" dirty="0" smtClean="0"/>
              <a:t>ЗАЧЕМ НУЖЕН ЮМОР В МАТЕМАТИКЕ?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2276872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/>
              <a:t>Юмор в математике помогает преодолеть отчужденность </a:t>
            </a:r>
            <a:r>
              <a:rPr lang="ru-RU" dirty="0" smtClean="0"/>
              <a:t>учащихся, </a:t>
            </a:r>
            <a:r>
              <a:rPr lang="ru-RU" dirty="0"/>
              <a:t>заставляя их включиться в процесс обучения. «Ум для смеха – средство, но никак не цель и не источник. Не ум приходит за шуткой, а шутка приходит на ум»</a:t>
            </a:r>
          </a:p>
        </p:txBody>
      </p:sp>
    </p:spTree>
    <p:extLst>
      <p:ext uri="{BB962C8B-B14F-4D97-AF65-F5344CB8AC3E}">
        <p14:creationId xmlns:p14="http://schemas.microsoft.com/office/powerpoint/2010/main" val="29324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85496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/>
              <a:t>МАТЕМАТИЧЕСКИЙ ЮМОР В КАРТИНКАХ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381" y="2026892"/>
            <a:ext cx="5224725" cy="35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73088"/>
            <a:ext cx="568166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9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</TotalTime>
  <Words>746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Тема проекта : «Математика и юмор»</vt:lpstr>
      <vt:lpstr>ЦЕЛЬ:</vt:lpstr>
      <vt:lpstr>ЗАДАЧИ:</vt:lpstr>
      <vt:lpstr>ЧТО ТАКОЕ ЮМОР?</vt:lpstr>
      <vt:lpstr>КОГДА ПОЯВИЛСЯ ЮМОР?</vt:lpstr>
      <vt:lpstr>ЮМОР В МАТЕМАТИКЕ</vt:lpstr>
      <vt:lpstr>ЗАЧЕМ НУЖЕН ЮМОР В МАТЕМАТИКЕ?</vt:lpstr>
      <vt:lpstr>МАТЕМАТИЧЕСКИЙ ЮМОР В КАРТИНКАХ</vt:lpstr>
      <vt:lpstr>Презентация PowerPoint</vt:lpstr>
      <vt:lpstr>Презентация PowerPoint</vt:lpstr>
      <vt:lpstr>Презентация PowerPoint</vt:lpstr>
      <vt:lpstr>МАТЕМАТИЧЕСКИЕ АНЕКДОТЫ</vt:lpstr>
      <vt:lpstr>МАТЕМАТИЧЕСКИЕ АНЕКДОТЫ</vt:lpstr>
      <vt:lpstr>МАТЕМАТИЧЕСКИЕ ФОКУСЫ</vt:lpstr>
      <vt:lpstr>МАТЕМАТИЧЕСКИЕ ФОКУСЫ</vt:lpstr>
      <vt:lpstr>МАТЕМАТИЧЕСКИЕ ФОКУСЫ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:математика и юмор</dc:title>
  <dc:creator>admin</dc:creator>
  <cp:lastModifiedBy>Иван</cp:lastModifiedBy>
  <cp:revision>13</cp:revision>
  <dcterms:created xsi:type="dcterms:W3CDTF">2022-02-03T16:42:29Z</dcterms:created>
  <dcterms:modified xsi:type="dcterms:W3CDTF">2023-10-05T17:50:30Z</dcterms:modified>
</cp:coreProperties>
</file>